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1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8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0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9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8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0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9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F329-47BC-43F9-9988-DC34EBAE261E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995D-6E41-4937-B473-4070C306D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9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rmurphy</dc:creator>
  <cp:lastModifiedBy>Rebecca Stanley (UK Marketing)</cp:lastModifiedBy>
  <cp:revision>8</cp:revision>
  <dcterms:created xsi:type="dcterms:W3CDTF">2015-09-10T14:58:16Z</dcterms:created>
  <dcterms:modified xsi:type="dcterms:W3CDTF">2016-01-04T13:39:40Z</dcterms:modified>
</cp:coreProperties>
</file>