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0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0" y="6350"/>
            <a:ext cx="12992100" cy="9740900"/>
          </a:xfrm>
          <a:custGeom>
            <a:avLst/>
            <a:gdLst/>
            <a:ahLst/>
            <a:cxnLst/>
            <a:rect l="l" t="t" r="r" b="b"/>
            <a:pathLst>
              <a:path w="12992100" h="9740900">
                <a:moveTo>
                  <a:pt x="0" y="9740900"/>
                </a:moveTo>
                <a:lnTo>
                  <a:pt x="12992087" y="9740900"/>
                </a:lnTo>
                <a:lnTo>
                  <a:pt x="12992087" y="0"/>
                </a:lnTo>
                <a:lnTo>
                  <a:pt x="0" y="0"/>
                </a:lnTo>
                <a:lnTo>
                  <a:pt x="0" y="9740900"/>
                </a:lnTo>
                <a:close/>
              </a:path>
            </a:pathLst>
          </a:custGeom>
          <a:solidFill>
            <a:srgbClr val="005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50" y="6350"/>
            <a:ext cx="12992100" cy="9740900"/>
          </a:xfrm>
          <a:custGeom>
            <a:avLst/>
            <a:gdLst/>
            <a:ahLst/>
            <a:cxnLst/>
            <a:rect l="l" t="t" r="r" b="b"/>
            <a:pathLst>
              <a:path w="12992100" h="9740900">
                <a:moveTo>
                  <a:pt x="0" y="9740900"/>
                </a:moveTo>
                <a:lnTo>
                  <a:pt x="12992100" y="9740900"/>
                </a:lnTo>
                <a:lnTo>
                  <a:pt x="12992100" y="0"/>
                </a:lnTo>
                <a:lnTo>
                  <a:pt x="0" y="0"/>
                </a:lnTo>
                <a:lnTo>
                  <a:pt x="0" y="97409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4007" y="144006"/>
            <a:ext cx="12716789" cy="9465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1" i="0">
                <a:solidFill>
                  <a:srgbClr val="E5B31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1" i="0">
                <a:solidFill>
                  <a:srgbClr val="E5B31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solidFill>
            <a:srgbClr val="005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80000" y="2590544"/>
            <a:ext cx="11925300" cy="6326505"/>
          </a:xfrm>
          <a:custGeom>
            <a:avLst/>
            <a:gdLst/>
            <a:ahLst/>
            <a:cxnLst/>
            <a:rect l="l" t="t" r="r" b="b"/>
            <a:pathLst>
              <a:path w="11925300" h="6326505">
                <a:moveTo>
                  <a:pt x="11924799" y="0"/>
                </a:moveTo>
                <a:lnTo>
                  <a:pt x="152400" y="0"/>
                </a:lnTo>
                <a:lnTo>
                  <a:pt x="88194" y="705"/>
                </a:lnTo>
                <a:lnTo>
                  <a:pt x="45155" y="5644"/>
                </a:lnTo>
                <a:lnTo>
                  <a:pt x="5644" y="45155"/>
                </a:lnTo>
                <a:lnTo>
                  <a:pt x="705" y="88194"/>
                </a:lnTo>
                <a:lnTo>
                  <a:pt x="0" y="152400"/>
                </a:lnTo>
                <a:lnTo>
                  <a:pt x="0" y="6174003"/>
                </a:lnTo>
                <a:lnTo>
                  <a:pt x="705" y="6238208"/>
                </a:lnTo>
                <a:lnTo>
                  <a:pt x="5644" y="6281247"/>
                </a:lnTo>
                <a:lnTo>
                  <a:pt x="45155" y="6320758"/>
                </a:lnTo>
                <a:lnTo>
                  <a:pt x="88194" y="6325697"/>
                </a:lnTo>
                <a:lnTo>
                  <a:pt x="152400" y="6326403"/>
                </a:lnTo>
                <a:lnTo>
                  <a:pt x="11924799" y="6326403"/>
                </a:lnTo>
                <a:lnTo>
                  <a:pt x="11924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1" i="0">
                <a:solidFill>
                  <a:srgbClr val="E5B31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5274" y="866542"/>
            <a:ext cx="10874251" cy="840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50" b="1" i="0">
                <a:solidFill>
                  <a:srgbClr val="E5B31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2243328"/>
            <a:ext cx="11704320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02240" y="681666"/>
            <a:ext cx="2491105" cy="185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55"/>
              </a:lnSpc>
            </a:pPr>
            <a:r>
              <a:rPr sz="1750" b="1" spc="30" dirty="0">
                <a:solidFill>
                  <a:srgbClr val="FFFFFF"/>
                </a:solidFill>
                <a:latin typeface="Calibri"/>
                <a:cs typeface="Calibri"/>
              </a:rPr>
              <a:t>CHANGE </a:t>
            </a:r>
            <a:r>
              <a:rPr sz="1750" b="1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750" b="1" spc="-5" dirty="0">
                <a:solidFill>
                  <a:srgbClr val="FFFFFF"/>
                </a:solidFill>
                <a:latin typeface="Calibri"/>
                <a:cs typeface="Calibri"/>
              </a:rPr>
              <a:t>WORLD</a:t>
            </a:r>
            <a:r>
              <a:rPr sz="1750" b="1" spc="2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50" b="1" spc="1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44409">
              <a:lnSpc>
                <a:spcPts val="6615"/>
              </a:lnSpc>
            </a:pPr>
            <a:r>
              <a:rPr spc="-114" dirty="0"/>
              <a:t>ONE</a:t>
            </a:r>
            <a:r>
              <a:rPr spc="140" dirty="0"/>
              <a:t> </a:t>
            </a:r>
            <a:r>
              <a:rPr spc="75" dirty="0"/>
              <a:t>CHILD</a:t>
            </a:r>
          </a:p>
        </p:txBody>
      </p:sp>
      <p:sp>
        <p:nvSpPr>
          <p:cNvPr id="4" name="object 4"/>
          <p:cNvSpPr/>
          <p:nvPr/>
        </p:nvSpPr>
        <p:spPr>
          <a:xfrm>
            <a:off x="9096678" y="1583282"/>
            <a:ext cx="2141164" cy="35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2298" y="681666"/>
            <a:ext cx="2491105" cy="185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55"/>
              </a:lnSpc>
            </a:pPr>
            <a:r>
              <a:rPr sz="1750" b="1" spc="30" dirty="0">
                <a:solidFill>
                  <a:srgbClr val="0054A6"/>
                </a:solidFill>
                <a:latin typeface="Calibri"/>
                <a:cs typeface="Calibri"/>
              </a:rPr>
              <a:t>CHANGE </a:t>
            </a:r>
            <a:r>
              <a:rPr sz="1750" b="1" dirty="0">
                <a:solidFill>
                  <a:srgbClr val="0054A6"/>
                </a:solidFill>
                <a:latin typeface="Calibri"/>
                <a:cs typeface="Calibri"/>
              </a:rPr>
              <a:t>THE </a:t>
            </a:r>
            <a:r>
              <a:rPr sz="1750" b="1" spc="-5" dirty="0">
                <a:solidFill>
                  <a:srgbClr val="0054A6"/>
                </a:solidFill>
                <a:latin typeface="Calibri"/>
                <a:cs typeface="Calibri"/>
              </a:rPr>
              <a:t>WORLD</a:t>
            </a:r>
            <a:r>
              <a:rPr sz="1750" b="1" spc="265" dirty="0">
                <a:solidFill>
                  <a:srgbClr val="0054A6"/>
                </a:solidFill>
                <a:latin typeface="Calibri"/>
                <a:cs typeface="Calibri"/>
              </a:rPr>
              <a:t> </a:t>
            </a:r>
            <a:r>
              <a:rPr sz="1750" b="1" spc="15" dirty="0">
                <a:solidFill>
                  <a:srgbClr val="0054A6"/>
                </a:solidFill>
                <a:latin typeface="Calibri"/>
                <a:cs typeface="Calibri"/>
              </a:rPr>
              <a:t>FOR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>
              <a:lnSpc>
                <a:spcPts val="6615"/>
              </a:lnSpc>
            </a:pPr>
            <a:r>
              <a:rPr spc="-114" dirty="0"/>
              <a:t>ONE</a:t>
            </a:r>
            <a:r>
              <a:rPr spc="140" dirty="0"/>
              <a:t> </a:t>
            </a:r>
            <a:r>
              <a:rPr spc="75" dirty="0"/>
              <a:t>CHILD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03765" y="681666"/>
            <a:ext cx="2491105" cy="185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55"/>
              </a:lnSpc>
            </a:pPr>
            <a:r>
              <a:rPr sz="1750" b="1" spc="30" dirty="0">
                <a:solidFill>
                  <a:srgbClr val="0054A6"/>
                </a:solidFill>
                <a:latin typeface="Calibri"/>
                <a:cs typeface="Calibri"/>
              </a:rPr>
              <a:t>CHANGE </a:t>
            </a:r>
            <a:r>
              <a:rPr sz="1750" b="1" dirty="0">
                <a:solidFill>
                  <a:srgbClr val="0054A6"/>
                </a:solidFill>
                <a:latin typeface="Calibri"/>
                <a:cs typeface="Calibri"/>
              </a:rPr>
              <a:t>THE </a:t>
            </a:r>
            <a:r>
              <a:rPr sz="1750" b="1" spc="-5" dirty="0">
                <a:solidFill>
                  <a:srgbClr val="0054A6"/>
                </a:solidFill>
                <a:latin typeface="Calibri"/>
                <a:cs typeface="Calibri"/>
              </a:rPr>
              <a:t>WORLD</a:t>
            </a:r>
            <a:r>
              <a:rPr sz="1750" b="1" spc="265" dirty="0">
                <a:solidFill>
                  <a:srgbClr val="0054A6"/>
                </a:solidFill>
                <a:latin typeface="Calibri"/>
                <a:cs typeface="Calibri"/>
              </a:rPr>
              <a:t> </a:t>
            </a:r>
            <a:r>
              <a:rPr sz="1750" b="1" spc="15" dirty="0">
                <a:solidFill>
                  <a:srgbClr val="0054A6"/>
                </a:solidFill>
                <a:latin typeface="Calibri"/>
                <a:cs typeface="Calibri"/>
              </a:rPr>
              <a:t>FOR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45680">
              <a:lnSpc>
                <a:spcPts val="6615"/>
              </a:lnSpc>
            </a:pPr>
            <a:r>
              <a:rPr spc="-114" dirty="0"/>
              <a:t>ONE</a:t>
            </a:r>
            <a:r>
              <a:rPr spc="140" dirty="0"/>
              <a:t> </a:t>
            </a:r>
            <a:r>
              <a:rPr spc="75" dirty="0"/>
              <a:t>CHILD</a:t>
            </a:r>
          </a:p>
        </p:txBody>
      </p:sp>
      <p:sp>
        <p:nvSpPr>
          <p:cNvPr id="4" name="object 4"/>
          <p:cNvSpPr/>
          <p:nvPr/>
        </p:nvSpPr>
        <p:spPr>
          <a:xfrm>
            <a:off x="9098203" y="1583282"/>
            <a:ext cx="2141164" cy="35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</Words>
  <Application>Microsoft Office PowerPoint</Application>
  <PresentationFormat>Custom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ONE CHILD</vt:lpstr>
      <vt:lpstr>ONE CHILD</vt:lpstr>
      <vt:lpstr>ONE CHILD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CHILD</dc:title>
  <dc:creator>Rebecca Stanley (UK Marketing)</dc:creator>
  <cp:lastModifiedBy>Rebecca Stanley (UK Marketing)</cp:lastModifiedBy>
  <cp:revision>1</cp:revision>
  <dcterms:created xsi:type="dcterms:W3CDTF">2016-06-03T10:09:24Z</dcterms:created>
  <dcterms:modified xsi:type="dcterms:W3CDTF">2016-06-03T09:18:37Z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2016-05-12T00:00:00Z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2016-06-03T00:00:00Z</vt:filetime>
  </property>
</Properties>
</file>